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36" r:id="rId2"/>
  </p:sldMasterIdLst>
  <p:notesMasterIdLst>
    <p:notesMasterId r:id="rId8"/>
  </p:notesMasterIdLst>
  <p:sldIdLst>
    <p:sldId id="258" r:id="rId3"/>
    <p:sldId id="268" r:id="rId4"/>
    <p:sldId id="270" r:id="rId5"/>
    <p:sldId id="262" r:id="rId6"/>
    <p:sldId id="285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6FFF5-0CA0-4192-97C4-1FC9D111B8D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D4C9E-F8CC-4A3E-8334-4232F76E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1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1178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4623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47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8196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27137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0787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9778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740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439469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341453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35517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121116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381937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44034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081772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911511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996456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4506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085962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96604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05314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85842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27318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34828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23546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80640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45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419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06216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396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2526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05320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3569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619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1376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KdNqmxu_V4A?feature=oembed" TargetMode="Externa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Line-following</a:t>
            </a:r>
            <a:r>
              <a:rPr lang="bg-BG" sz="4000" dirty="0"/>
              <a:t> </a:t>
            </a:r>
            <a:r>
              <a:rPr lang="en-US" sz="4000" dirty="0"/>
              <a:t>Robot</a:t>
            </a:r>
            <a:endParaRPr sz="40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503388" y="3459733"/>
            <a:ext cx="5185224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bg-BG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Александър Вазов </a:t>
            </a:r>
            <a:r>
              <a:rPr lang="bg-BG" sz="24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№2 11г</a:t>
            </a:r>
            <a:endParaRPr sz="2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/>
              <a:t>Какво ме вдъхнови?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Online Media 1" title="HBFS Line Follower - Next Generation of Robots">
            <a:hlinkClick r:id="" action="ppaction://media"/>
            <a:extLst>
              <a:ext uri="{FF2B5EF4-FFF2-40B4-BE49-F238E27FC236}">
                <a16:creationId xmlns:a16="http://schemas.microsoft.com/office/drawing/2014/main" id="{60E15648-768A-CF49-E623-E1F0F9A4BD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33472" y="1889904"/>
            <a:ext cx="7355269" cy="415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/>
              <a:t>Какво смятам да постигна с този проект?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EE2A67-CCAC-5196-AE4F-E54C9BC55B5B}"/>
              </a:ext>
            </a:extLst>
          </p:cNvPr>
          <p:cNvSpPr txBox="1"/>
          <p:nvPr/>
        </p:nvSpPr>
        <p:spPr>
          <a:xfrm>
            <a:off x="1251333" y="2193906"/>
            <a:ext cx="6094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 panose="00000500000000000000" pitchFamily="2" charset="0"/>
              </a:rPr>
              <a:t>Автономен робот, следващ непредварително определена линия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 panose="00000500000000000000" pitchFamily="2" charset="0"/>
              </a:rPr>
              <a:t>Опит с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ESP32-CAM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A8A4B-B987-1848-5AEC-74376D52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0916" y="1140904"/>
            <a:ext cx="5298747" cy="45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>
                <a:solidFill>
                  <a:schemeClr val="accent1"/>
                </a:solidFill>
              </a:rPr>
              <a:t>Хардуер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bg-BG" dirty="0">
                <a:solidFill>
                  <a:schemeClr val="accent1"/>
                </a:solidFill>
              </a:rPr>
              <a:t>за момента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251333" y="1398551"/>
            <a:ext cx="6595200" cy="23413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ESP32-CAM</a:t>
            </a:r>
            <a:endParaRPr lang="bg-BG" dirty="0"/>
          </a:p>
          <a:p>
            <a:r>
              <a:rPr lang="en-US" dirty="0"/>
              <a:t>FTDI USB-to-UART Adapter</a:t>
            </a:r>
            <a:endParaRPr lang="bg-BG" dirty="0"/>
          </a:p>
          <a:p>
            <a:r>
              <a:rPr lang="en-US" dirty="0"/>
              <a:t>DC Motors with Wheels</a:t>
            </a:r>
          </a:p>
          <a:p>
            <a:r>
              <a:rPr lang="en-US" dirty="0"/>
              <a:t>L298N Motor Driver</a:t>
            </a:r>
            <a:endParaRPr lang="bg-BG" dirty="0"/>
          </a:p>
          <a:p>
            <a:r>
              <a:rPr lang="en-US" dirty="0"/>
              <a:t>Chassis</a:t>
            </a:r>
            <a:endParaRPr lang="bg-BG" dirty="0"/>
          </a:p>
          <a:p>
            <a:r>
              <a:rPr lang="en-US" dirty="0"/>
              <a:t>Li-ion Battery Pack (7.4V–11.1V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/>
              <a:t>Voltage Regulator (e.g. 7805)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AAC40D-C5F4-1C6A-BD74-A6C3F399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24454" r="14225" b="26384"/>
          <a:stretch>
            <a:fillRect/>
          </a:stretch>
        </p:blipFill>
        <p:spPr>
          <a:xfrm>
            <a:off x="6699504" y="975422"/>
            <a:ext cx="3557016" cy="234134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DE1A04-E5C0-58DF-446D-236ADE13D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6" t="15873" r="19533" b="17052"/>
          <a:stretch>
            <a:fillRect/>
          </a:stretch>
        </p:blipFill>
        <p:spPr bwMode="auto">
          <a:xfrm>
            <a:off x="6017030" y="4068667"/>
            <a:ext cx="2093697" cy="21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6CDE92-3A87-374C-E2BB-8A676E47D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2927" r="15806" b="2074"/>
          <a:stretch>
            <a:fillRect/>
          </a:stretch>
        </p:blipFill>
        <p:spPr bwMode="auto">
          <a:xfrm>
            <a:off x="1667477" y="4440813"/>
            <a:ext cx="2295968" cy="18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3FD8A6-E8A0-0A2C-2B5F-8A7EFA299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15280" r="12857" b="9048"/>
          <a:stretch>
            <a:fillRect/>
          </a:stretch>
        </p:blipFill>
        <p:spPr bwMode="auto">
          <a:xfrm>
            <a:off x="4227639" y="4468458"/>
            <a:ext cx="1649256" cy="16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AE77EBC-EBDA-77FF-DA4A-84210091D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t="15724" r="24727" b="17053"/>
          <a:stretch>
            <a:fillRect/>
          </a:stretch>
        </p:blipFill>
        <p:spPr bwMode="auto">
          <a:xfrm>
            <a:off x="8412140" y="3316768"/>
            <a:ext cx="2409028" cy="280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501436" y="2862875"/>
            <a:ext cx="7189128" cy="79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bg-BG" sz="3600" dirty="0"/>
              <a:t>Благодаря за вниманието!</a:t>
            </a:r>
            <a:endParaRPr sz="3600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4254000" y="3868727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91</TotalTime>
  <Words>67</Words>
  <Application>Microsoft Office PowerPoint</Application>
  <PresentationFormat>Widescreen</PresentationFormat>
  <Paragraphs>15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Arial</vt:lpstr>
      <vt:lpstr>Montserrat</vt:lpstr>
      <vt:lpstr>Montserrat ExtraBold</vt:lpstr>
      <vt:lpstr>Montserrat ExtraLight</vt:lpstr>
      <vt:lpstr>Montserrat Medium</vt:lpstr>
      <vt:lpstr>Proxima Nova</vt:lpstr>
      <vt:lpstr>Proxima Nova Semibold</vt:lpstr>
      <vt:lpstr>Futuristic Background by Slidesgo</vt:lpstr>
      <vt:lpstr>Slidesgo Final Pages</vt:lpstr>
      <vt:lpstr>Line-following Robot</vt:lpstr>
      <vt:lpstr>Какво ме вдъхнови?</vt:lpstr>
      <vt:lpstr>Какво смятам да постигна с този проект?</vt:lpstr>
      <vt:lpstr>Хардуер (за момента)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Vazov</dc:creator>
  <cp:lastModifiedBy>Alexander Vazov</cp:lastModifiedBy>
  <cp:revision>3</cp:revision>
  <dcterms:created xsi:type="dcterms:W3CDTF">2025-10-12T19:00:06Z</dcterms:created>
  <dcterms:modified xsi:type="dcterms:W3CDTF">2025-10-13T08:51:05Z</dcterms:modified>
</cp:coreProperties>
</file>